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06" r:id="rId5"/>
    <p:sldId id="308" r:id="rId6"/>
    <p:sldId id="309" r:id="rId7"/>
    <p:sldId id="314" r:id="rId8"/>
    <p:sldId id="315" r:id="rId9"/>
    <p:sldId id="294" r:id="rId10"/>
    <p:sldId id="295" r:id="rId11"/>
    <p:sldId id="310" r:id="rId12"/>
    <p:sldId id="313" r:id="rId13"/>
    <p:sldId id="303" r:id="rId14"/>
    <p:sldId id="304" r:id="rId15"/>
    <p:sldId id="305" r:id="rId16"/>
    <p:sldId id="311"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84967" autoAdjust="0"/>
  </p:normalViewPr>
  <p:slideViewPr>
    <p:cSldViewPr snapToGrid="0">
      <p:cViewPr>
        <p:scale>
          <a:sx n="119" d="100"/>
          <a:sy n="119" d="100"/>
        </p:scale>
        <p:origin x="96" y="3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3/12/2021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345132" y="-680988"/>
            <a:ext cx="9868300" cy="6704799"/>
          </a:xfrm>
        </p:spPr>
        <p:txBody>
          <a:bodyPr>
            <a:normAutofit/>
          </a:bodyPr>
          <a:lstStyle/>
          <a:p>
            <a:r>
              <a:rPr lang="en-US" spc="400" dirty="0">
                <a:solidFill>
                  <a:srgbClr val="FF0000"/>
                </a:solidFill>
              </a:rPr>
              <a:t>Rutgers</a:t>
            </a:r>
            <a:r>
              <a:rPr lang="en-US" spc="400" dirty="0"/>
              <a:t> bootcamp</a:t>
            </a:r>
            <a:br>
              <a:rPr lang="en-US" spc="400" dirty="0"/>
            </a:br>
            <a:r>
              <a:rPr lang="en-US" sz="3600" spc="400" dirty="0"/>
              <a:t>e</a:t>
            </a:r>
            <a:r>
              <a:rPr lang="en-US" sz="3600" spc="400" dirty="0">
                <a:solidFill>
                  <a:schemeClr val="accent2">
                    <a:lumMod val="60000"/>
                    <a:lumOff val="40000"/>
                  </a:schemeClr>
                </a:solidFill>
              </a:rPr>
              <a:t>xtract-</a:t>
            </a:r>
            <a:r>
              <a:rPr lang="en-US" sz="3600" spc="400" dirty="0"/>
              <a:t>T</a:t>
            </a:r>
            <a:r>
              <a:rPr lang="en-US" sz="3600" spc="400" dirty="0">
                <a:solidFill>
                  <a:schemeClr val="accent2">
                    <a:lumMod val="60000"/>
                    <a:lumOff val="40000"/>
                  </a:schemeClr>
                </a:solidFill>
              </a:rPr>
              <a:t>ransform-</a:t>
            </a:r>
            <a:r>
              <a:rPr lang="en-US" sz="3600" spc="400" dirty="0"/>
              <a:t>L</a:t>
            </a:r>
            <a:r>
              <a:rPr lang="en-US" sz="3600" spc="400" dirty="0">
                <a:solidFill>
                  <a:schemeClr val="accent2">
                    <a:lumMod val="60000"/>
                    <a:lumOff val="40000"/>
                  </a:schemeClr>
                </a:solidFill>
              </a:rPr>
              <a:t>oad </a:t>
            </a:r>
            <a:br>
              <a:rPr lang="en-US" sz="3600" spc="400" dirty="0">
                <a:solidFill>
                  <a:schemeClr val="accent2">
                    <a:lumMod val="60000"/>
                    <a:lumOff val="40000"/>
                  </a:schemeClr>
                </a:solidFill>
              </a:rPr>
            </a:br>
            <a:r>
              <a:rPr lang="en-US" sz="1800" spc="400" dirty="0">
                <a:solidFill>
                  <a:schemeClr val="tx1"/>
                </a:solidFill>
              </a:rPr>
              <a:t>project 2021</a:t>
            </a:r>
            <a:br>
              <a:rPr lang="en-US" sz="3600" spc="400" dirty="0">
                <a:solidFill>
                  <a:schemeClr val="accent2">
                    <a:lumMod val="60000"/>
                    <a:lumOff val="40000"/>
                  </a:schemeClr>
                </a:solidFill>
              </a:rPr>
            </a:br>
            <a:r>
              <a:rPr lang="en-US" sz="3600" spc="400" dirty="0">
                <a:solidFill>
                  <a:schemeClr val="accent2">
                    <a:lumMod val="60000"/>
                    <a:lumOff val="40000"/>
                  </a:schemeClr>
                </a:solidFill>
              </a:rPr>
              <a:t> </a:t>
            </a:r>
            <a:br>
              <a:rPr lang="en-US" sz="3600" spc="400" dirty="0">
                <a:solidFill>
                  <a:schemeClr val="accent2">
                    <a:lumMod val="60000"/>
                    <a:lumOff val="40000"/>
                  </a:schemeClr>
                </a:solidFill>
              </a:rPr>
            </a:br>
            <a:endParaRPr lang="en-US" sz="36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740732" y="5149195"/>
            <a:ext cx="5379080" cy="1604532"/>
          </a:xfrm>
        </p:spPr>
        <p:txBody>
          <a:bodyPr/>
          <a:lstStyle/>
          <a:p>
            <a:endParaRPr lang="en-US" sz="1400" dirty="0">
              <a:solidFill>
                <a:schemeClr val="bg2">
                  <a:lumMod val="50000"/>
                </a:schemeClr>
              </a:solidFill>
            </a:endParaRPr>
          </a:p>
          <a:p>
            <a:r>
              <a:rPr lang="en-US" sz="1400" dirty="0">
                <a:solidFill>
                  <a:schemeClr val="bg2">
                    <a:lumMod val="50000"/>
                  </a:schemeClr>
                </a:solidFill>
              </a:rPr>
              <a:t> Stephen Domke</a:t>
            </a:r>
          </a:p>
          <a:p>
            <a:r>
              <a:rPr lang="en-US" sz="1400" dirty="0">
                <a:solidFill>
                  <a:schemeClr val="bg2">
                    <a:lumMod val="50000"/>
                  </a:schemeClr>
                </a:solidFill>
              </a:rPr>
              <a:t>Jess Hunter</a:t>
            </a:r>
          </a:p>
          <a:p>
            <a:r>
              <a:rPr lang="en-US" sz="1400" dirty="0">
                <a:solidFill>
                  <a:schemeClr val="bg2">
                    <a:lumMod val="50000"/>
                  </a:schemeClr>
                </a:solidFill>
              </a:rPr>
              <a:t>Shawntell Manning</a:t>
            </a:r>
          </a:p>
          <a:p>
            <a:r>
              <a:rPr lang="en-US" sz="1400" dirty="0">
                <a:solidFill>
                  <a:schemeClr val="bg2">
                    <a:lumMod val="50000"/>
                  </a:schemeClr>
                </a:solidFill>
              </a:rPr>
              <a:t>Abhusan Karki</a:t>
            </a:r>
          </a:p>
          <a:p>
            <a:endParaRPr lang="en-US" sz="2000" dirty="0">
              <a:solidFill>
                <a:schemeClr val="bg1"/>
              </a:solidFill>
            </a:endParaRPr>
          </a:p>
          <a:p>
            <a:endParaRPr lang="en-US" sz="2000" dirty="0">
              <a:solidFill>
                <a:schemeClr val="bg1"/>
              </a:solidFill>
            </a:endParaRP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9" name="Straight Connector 78">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81" name="Rectangle 80">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6600" kern="1200" dirty="0">
                <a:solidFill>
                  <a:schemeClr val="tx1"/>
                </a:solidFill>
                <a:latin typeface="+mj-lt"/>
                <a:ea typeface="+mj-ea"/>
                <a:cs typeface="+mj-cs"/>
              </a:rPr>
              <a:t>Introduction</a:t>
            </a:r>
          </a:p>
        </p:txBody>
      </p:sp>
      <p:cxnSp>
        <p:nvCxnSpPr>
          <p:cNvPr id="83"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1066812" y="3175552"/>
            <a:ext cx="6272439" cy="2809114"/>
          </a:xfrm>
        </p:spPr>
        <p:txBody>
          <a:bodyPr vert="horz" lIns="91440" tIns="45720" rIns="91440" bIns="45720" rtlCol="0" anchor="t">
            <a:normAutofit/>
          </a:bodyPr>
          <a:lstStyle/>
          <a:p>
            <a:pPr>
              <a:lnSpc>
                <a:spcPct val="90000"/>
              </a:lnSpc>
            </a:pPr>
            <a:r>
              <a:rPr lang="en-US" sz="1800" dirty="0"/>
              <a:t>We selected the Worldwide data on Covid-19 as our data source, sourced from Kaggle(Kaggle.com). We utilized the ETL process to manipulate our data which will be explained further in the slides.</a:t>
            </a:r>
          </a:p>
          <a:p>
            <a:pPr>
              <a:lnSpc>
                <a:spcPct val="90000"/>
              </a:lnSpc>
            </a:pPr>
            <a:endParaRPr lang="en-US" sz="1800" dirty="0"/>
          </a:p>
        </p:txBody>
      </p:sp>
      <p:pic>
        <p:nvPicPr>
          <p:cNvPr id="1028" name="Picture 4" descr="Executive Perspective: Database Directions | Transforming Data with  Intelligence">
            <a:extLst>
              <a:ext uri="{FF2B5EF4-FFF2-40B4-BE49-F238E27FC236}">
                <a16:creationId xmlns:a16="http://schemas.microsoft.com/office/drawing/2014/main" id="{FFAAA32C-987C-4E25-963B-520CEBDF7DBF}"/>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6386" r="32613" b="-2"/>
          <a:stretch/>
        </p:blipFill>
        <p:spPr bwMode="auto">
          <a:xfrm>
            <a:off x="7186482" y="1242528"/>
            <a:ext cx="4167318" cy="4167318"/>
          </a:xfrm>
          <a:custGeom>
            <a:avLst/>
            <a:gdLst/>
            <a:ahLst/>
            <a:cxnLst/>
            <a:rect l="l" t="t" r="r" b="b"/>
            <a:pathLst>
              <a:path w="2242226" h="2242226">
                <a:moveTo>
                  <a:pt x="1121113" y="0"/>
                </a:moveTo>
                <a:cubicBezTo>
                  <a:pt x="1740287" y="0"/>
                  <a:pt x="2242226" y="501939"/>
                  <a:pt x="2242226" y="1121113"/>
                </a:cubicBezTo>
                <a:cubicBezTo>
                  <a:pt x="2242226" y="1740287"/>
                  <a:pt x="1740287" y="2242226"/>
                  <a:pt x="1121113" y="2242226"/>
                </a:cubicBezTo>
                <a:cubicBezTo>
                  <a:pt x="501939" y="2242226"/>
                  <a:pt x="0" y="1740287"/>
                  <a:pt x="0" y="1121113"/>
                </a:cubicBezTo>
                <a:cubicBezTo>
                  <a:pt x="0" y="501939"/>
                  <a:pt x="501939" y="0"/>
                  <a:pt x="1121113" y="0"/>
                </a:cubicBezTo>
                <a:close/>
              </a:path>
            </a:pathLst>
          </a:custGeom>
          <a:noFill/>
          <a:extLst>
            <a:ext uri="{909E8E84-426E-40DD-AFC4-6F175D3DCCD1}">
              <a14:hiddenFill xmlns:a14="http://schemas.microsoft.com/office/drawing/2010/main">
                <a:solidFill>
                  <a:srgbClr val="FFFFFF"/>
                </a:solidFill>
              </a14:hiddenFill>
            </a:ext>
          </a:extLst>
        </p:spPr>
      </p:pic>
      <p:sp>
        <p:nvSpPr>
          <p:cNvPr id="8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1652" y="1106003"/>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8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44234" y="138885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89"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6781" y="4876208"/>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Tree>
    <p:extLst>
      <p:ext uri="{BB962C8B-B14F-4D97-AF65-F5344CB8AC3E}">
        <p14:creationId xmlns:p14="http://schemas.microsoft.com/office/powerpoint/2010/main" val="36533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pc="400" dirty="0">
                <a:latin typeface="+mn-lt"/>
              </a:rPr>
              <a:t>E</a:t>
            </a:r>
            <a:r>
              <a:rPr lang="en-US" spc="400" dirty="0">
                <a:solidFill>
                  <a:schemeClr val="accent6">
                    <a:lumMod val="75000"/>
                  </a:schemeClr>
                </a:solidFill>
                <a:latin typeface="+mn-lt"/>
              </a:rPr>
              <a:t>xtraction</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C412-7D38-4D9C-81CF-1782032DCF8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04DB3EA-EDFC-4F77-A28F-AB303403335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07705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B30F-95E5-4974-95F7-A7F3331701F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8A75754-24EA-40F5-A787-B88B4D61AC7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262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227002867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Galaxy presentation</Template>
  <TotalTime>115</TotalTime>
  <Words>489</Words>
  <Application>Microsoft Office PowerPoint</Application>
  <PresentationFormat>Widescreen</PresentationFormat>
  <Paragraphs>93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Univers</vt:lpstr>
      <vt:lpstr>GradientUnivers</vt:lpstr>
      <vt:lpstr>Rutgers bootcamp extract-Transform-Load  project 2021   </vt:lpstr>
      <vt:lpstr>Introduction</vt:lpstr>
      <vt:lpstr>Extraction</vt:lpstr>
      <vt:lpstr>PowerPoint Presentation</vt:lpstr>
      <vt:lpstr>PowerPoint Presentation</vt:lpstr>
      <vt:lpstr>Chart</vt:lpstr>
      <vt:lpstr>Table</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Rutgers bootcamp extract-Transform-Load  project 2021</dc:title>
  <dc:creator>abhusan karki</dc:creator>
  <cp:lastModifiedBy>abhusan karki</cp:lastModifiedBy>
  <cp:revision>8</cp:revision>
  <dcterms:created xsi:type="dcterms:W3CDTF">2021-03-13T00:54:38Z</dcterms:created>
  <dcterms:modified xsi:type="dcterms:W3CDTF">2021-03-13T02:49:56Z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